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rimo" panose="020B0604020202020204" charset="0"/>
      <p:regular r:id="rId11"/>
    </p:embeddedFont>
    <p:embeddedFont>
      <p:font typeface="Outfit Extra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5212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14644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Introduction to Docker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21124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Docker is a popular platform for developing and deploying applications. It allows developers to package their applications and their dependencies into portable containers, making it easier to move them between different environments.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93490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What is Docker?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Ensures applications run consistently regardless of the environment.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92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99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Isolation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Containers are isolated from each other and the host system, preventing conflicts.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Docker uses lightweight containers, reducing resource consumption compared to virtual machines.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Docker Containers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Lightweight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Containers share the host operating system kernel, reducing overhead.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Portable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Containers can be moved between different environments without modification.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Scalable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Containers can be easily scaled up or down to meet changing demands.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Docker Images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553914" y="2247781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Base Image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foundation of an image, typically containing the operating system.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522363" y="4144447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Intermediate Layers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Each change made to the image creates a new layer, allowing for efficient updates.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523553" y="6041112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Final Image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complete image containing the application and its dependencies.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683" y="550545"/>
            <a:ext cx="5005149" cy="625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Docker Networking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83" y="1476494"/>
            <a:ext cx="500420" cy="5004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0683" y="2177058"/>
            <a:ext cx="4724400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Container-to-Container Communication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00683" y="2609850"/>
            <a:ext cx="7742634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Containers within the same network can communicate with each other directly.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83" y="3530798"/>
            <a:ext cx="500420" cy="5004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0683" y="4231362"/>
            <a:ext cx="250257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Bridge Networking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00683" y="4664154"/>
            <a:ext cx="7742634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Containers share a virtual network interface, enabling communication between containers.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683" y="5905500"/>
            <a:ext cx="500420" cy="5004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0683" y="6606064"/>
            <a:ext cx="2502575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Host Networking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00683" y="7038856"/>
            <a:ext cx="7742634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Containers use the host's network interface, providing direct access to the host network.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Docker Volumes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Persistence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Volumes store data separately from the container, ensuring data is not lost when the container is removed.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Sharing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Multiple containers can share the same volume, allowing them to access and modify the same data.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Data Backup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Volumes can be easily backed up and restored, providing data protection and disaster recovery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135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Docker Compose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7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82504" y="5302687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17676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Multi-Container Applications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6242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Docker Compose allows defining and managing multiple containers as a single unit.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17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5374124" y="5302687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217676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Configuration Management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6242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Compose uses a YAML file to define the application's services, networks, and volumes.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217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798487" y="5302687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217676"/>
            <a:ext cx="30284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Simplified Deployment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70809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single command can start, stop, and rebuild the entire multi-container application.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 and Q&amp;A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Docker has become an essential tool for modern software development. It simplifies application packaging, deployment, and scaling, while providing benefits like isolation, portability, and efficiency.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378</Words>
  <Application>Microsoft Office PowerPoint</Application>
  <PresentationFormat>Custom</PresentationFormat>
  <Paragraphs>60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Arimo</vt:lpstr>
      <vt:lpstr>Arial</vt:lpstr>
      <vt:lpstr>Outfit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ISS - Ram Mohan</cp:lastModifiedBy>
  <cp:revision>2</cp:revision>
  <dcterms:created xsi:type="dcterms:W3CDTF">2024-10-19T00:55:48Z</dcterms:created>
  <dcterms:modified xsi:type="dcterms:W3CDTF">2024-10-19T00:58:16Z</dcterms:modified>
</cp:coreProperties>
</file>